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notesMasterIdLst>
    <p:notesMasterId r:id="rId19"/>
  </p:notesMasterIdLst>
  <p:sldIdLst>
    <p:sldId id="264" r:id="rId2"/>
    <p:sldId id="256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113" d="100"/>
          <a:sy n="113" d="100"/>
        </p:scale>
        <p:origin x="76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10F1B-4F8D-4375-98CE-2006AEB894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5D815-424F-4EED-9886-298B00809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5D815-424F-4EED-9886-298B00809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7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5D815-424F-4EED-9886-298B008091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5D815-424F-4EED-9886-298B00809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0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5D815-424F-4EED-9886-298B00809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8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14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7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849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32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95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8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3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9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2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0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35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ác yếu tố cấu thành tội phạm đánh bạ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2464" cy="7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006" y="576953"/>
            <a:ext cx="10364451" cy="1596177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						</a:t>
            </a:r>
            <a:r>
              <a:rPr lang="en-US" sz="8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31" y="5145946"/>
            <a:ext cx="10363826" cy="34241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984" y="369917"/>
            <a:ext cx="8534400" cy="1167938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4.0 việc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chưa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này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có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là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cái ^_^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Tin.win: Thêm đường dây đánh bạc online trá hình kiểu RikVip mới? | Pháp  luật | Vietnam+ (VietnamPlu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97" y="1597592"/>
            <a:ext cx="8867775" cy="48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71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56" y="3049706"/>
            <a:ext cx="2956369" cy="2210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037" y="830844"/>
            <a:ext cx="10163898" cy="1596473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chơi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thì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hết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chơi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thì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trăm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9" y="3049706"/>
            <a:ext cx="2923567" cy="2210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25" y="3049706"/>
            <a:ext cx="2890765" cy="2223362"/>
          </a:xfrm>
          <a:prstGeom prst="rect">
            <a:avLst/>
          </a:prstGeom>
        </p:spPr>
      </p:pic>
      <p:pic>
        <p:nvPicPr>
          <p:cNvPr id="9218" name="Picture 2" descr="Nhân vật truyện tranh đeo kính đen lấy tiền lau nước mắt - Ảnh chế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90" y="3049706"/>
            <a:ext cx="2233445" cy="22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56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07419" y="688756"/>
            <a:ext cx="8534400" cy="1504272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mù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09" y="960965"/>
            <a:ext cx="10972800" cy="617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19" y="2193028"/>
            <a:ext cx="4551874" cy="29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168" y="2309397"/>
            <a:ext cx="8534400" cy="150706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986" y="519546"/>
            <a:ext cx="8534400" cy="1542011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Hơn nữa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nhiều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mắn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thì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online có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947" y="1632267"/>
            <a:ext cx="10972800" cy="617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20" y="1850080"/>
            <a:ext cx="3150773" cy="242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18" y="1860867"/>
            <a:ext cx="3294281" cy="2414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6" y="4275780"/>
            <a:ext cx="3150773" cy="2369519"/>
          </a:xfrm>
          <a:prstGeom prst="rect">
            <a:avLst/>
          </a:prstGeom>
        </p:spPr>
      </p:pic>
      <p:pic>
        <p:nvPicPr>
          <p:cNvPr id="10252" name="Picture 12" descr="Cầu Sông Hàn Đà Nẵng - Niềm Tự Hào Của Người Đà Thàn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08" y="4273980"/>
            <a:ext cx="2645260" cy="2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469" y="4273980"/>
            <a:ext cx="2810932" cy="23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3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267"/>
            <a:ext cx="9828857" cy="5528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73" y="0"/>
            <a:ext cx="3527368" cy="2442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173" y="2442024"/>
            <a:ext cx="3527368" cy="2271785"/>
          </a:xfrm>
          <a:prstGeom prst="rect">
            <a:avLst/>
          </a:prstGeom>
        </p:spPr>
      </p:pic>
      <p:pic>
        <p:nvPicPr>
          <p:cNvPr id="11270" name="Picture 6" descr="Ngắm gà khỏa thâ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74" y="4713808"/>
            <a:ext cx="3370489" cy="21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238" y="901931"/>
            <a:ext cx="8534400" cy="13341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lại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có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cái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bê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nợ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nần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là do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chơi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 descr="Chứng nghiện cờ bạc là gì? Một số dấu hiệu người thân nghiện cờ bạc - Euro  NGO'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2439598"/>
            <a:ext cx="5488767" cy="40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97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674" y="274321"/>
            <a:ext cx="8534400" cy="154616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lại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có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nhiều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rủi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tù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múa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là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là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ờ bạc người Không Chơi là người thắng - Người Chơi không bao giờ Thắng - Giáo Sư - Huấn Ro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5955" y="1532646"/>
            <a:ext cx="3235172" cy="52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3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796481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234" y="1699953"/>
            <a:ext cx="8534400" cy="36152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Đừng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mà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Xin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đã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5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gắm nhìn 70+ ảnh học sinh dễ thương cấp 2, cấp 3 đẹp nhấ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2" y="1947862"/>
            <a:ext cx="3752849" cy="37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4195" y="156325"/>
            <a:ext cx="11619344" cy="1917699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Con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niềm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đam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mê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mãnh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mắn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93899"/>
            <a:ext cx="3315420" cy="3861817"/>
          </a:xfrm>
          <a:prstGeom prst="rect">
            <a:avLst/>
          </a:prstGeom>
        </p:spPr>
      </p:pic>
      <p:pic>
        <p:nvPicPr>
          <p:cNvPr id="2052" name="Picture 4" descr="Nhặt được tiền là may hay rủi, cần lưu ý điều gì để tránh xui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49" y="2319337"/>
            <a:ext cx="47625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Như 1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lẽ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thỏa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đó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hữu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học đã chứng minh khi chơi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là dopamine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nên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phấn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3074" name="Picture 2" descr="Khám phá 4 hormone hạnh phúc của con người - Blog | Bảo vệ tương l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414" y="685800"/>
            <a:ext cx="4311997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7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936" y="453720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phấn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gấp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hay còn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là cay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iến lên là gì? Bất ngờ vì cách chơi dễ hiểu không ngờ😱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4222" y="710738"/>
            <a:ext cx="6426200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59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488" y="4853092"/>
            <a:ext cx="9781512" cy="1507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đã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ngấm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ngườithì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Xa bờ mùa EURO, Sena lần thứ 3 ôm nợ với số tiền kỷ lục cùng tội danh lừa  đảo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70" y="398058"/>
            <a:ext cx="3389910" cy="4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987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216" y="430721"/>
            <a:ext cx="10612784" cy="150706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luôn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29" y="1770610"/>
            <a:ext cx="3220530" cy="2418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73" y="1770610"/>
            <a:ext cx="4089780" cy="2418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38" y="1770610"/>
            <a:ext cx="3985866" cy="2418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29" y="4343386"/>
            <a:ext cx="3220530" cy="220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473" y="4299195"/>
            <a:ext cx="4089779" cy="2244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2120" y="4289367"/>
            <a:ext cx="3948084" cy="22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4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77" y="2203969"/>
            <a:ext cx="6691891" cy="3973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423" y="868680"/>
            <a:ext cx="8534400" cy="1335289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chiếu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quỉ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này mà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chiếu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thì 3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Nên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04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041" y="66347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nhiều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hơn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974" y="2170545"/>
            <a:ext cx="3451170" cy="3208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13" y="2367251"/>
            <a:ext cx="3801656" cy="2698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17" y="2625883"/>
            <a:ext cx="3366421" cy="21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61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743" y="4163135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Gặp những 'thần bài' kinh điển của màn ảnh Hoa ngữ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8" y="292126"/>
            <a:ext cx="4428941" cy="33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bộ phim siêu hài hước của Châu Tinh Trì giúp bạn cười thả ga trong dịp  Tết Kỷ Hợ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69" y="267546"/>
            <a:ext cx="5957768" cy="334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Yami Yugi | Wikia Yu-Gi-Oh! tiếng Việt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73" y="3840480"/>
            <a:ext cx="4938854" cy="27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2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143</TotalTime>
  <Words>311</Words>
  <Application>Microsoft Office PowerPoint</Application>
  <PresentationFormat>Widescreen</PresentationFormat>
  <Paragraphs>24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Slice</vt:lpstr>
      <vt:lpstr>       Cờ Bạc</vt:lpstr>
      <vt:lpstr>PowerPoint Presentation</vt:lpstr>
      <vt:lpstr>Như 1 lẽ tất nhiên thứ cảm giác thỏa mãn đó hiện hữu trong cờ bạc khoa học đã chứng minh khi chơi cờ bạc não con người tiết ra 1 chất là dopamine khiến bạn trở nên hƯng phấn mỗi khi thắng </vt:lpstr>
      <vt:lpstr>hưng phấn gấp đôi hay còn gọi là cay cú mỗi khi bạn thua.</vt:lpstr>
      <vt:lpstr>Máu bạc đã ngấm vào ngườithì rất khó bỏ</vt:lpstr>
      <vt:lpstr>Vậy tại sao đánh bạc luôn thua ?</vt:lpstr>
      <vt:lpstr>PowerPoint Presentation</vt:lpstr>
      <vt:lpstr>Trên thị trường có nhiều thiết bị hỗ trợ đánh bạc giúp bạn dễ dàng dành chiến thắng hơn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</cp:revision>
  <dcterms:created xsi:type="dcterms:W3CDTF">2022-06-18T03:44:18Z</dcterms:created>
  <dcterms:modified xsi:type="dcterms:W3CDTF">2022-06-20T15:09:42Z</dcterms:modified>
</cp:coreProperties>
</file>